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4" r:id="rId2"/>
    <p:sldId id="277" r:id="rId3"/>
    <p:sldId id="289" r:id="rId4"/>
    <p:sldId id="290" r:id="rId5"/>
    <p:sldId id="285" r:id="rId6"/>
    <p:sldId id="284" r:id="rId7"/>
    <p:sldId id="308" r:id="rId8"/>
    <p:sldId id="291" r:id="rId9"/>
    <p:sldId id="294" r:id="rId10"/>
    <p:sldId id="295" r:id="rId11"/>
    <p:sldId id="298" r:id="rId12"/>
    <p:sldId id="302" r:id="rId13"/>
    <p:sldId id="303" r:id="rId14"/>
    <p:sldId id="304" r:id="rId15"/>
    <p:sldId id="305" r:id="rId16"/>
    <p:sldId id="307" r:id="rId17"/>
    <p:sldId id="306" r:id="rId18"/>
  </p:sldIdLst>
  <p:sldSz cx="12192000" cy="6858000"/>
  <p:notesSz cx="6858000" cy="9144000"/>
  <p:embeddedFontLst>
    <p:embeddedFont>
      <p:font typeface="나눔스퀘어" panose="020B0600000101010101" pitchFamily="50" charset="-127"/>
      <p:regular r:id="rId20"/>
    </p:embeddedFont>
    <p:embeddedFont>
      <p:font typeface="나눔스퀘어 Bold" panose="020B0600000101010101" pitchFamily="50" charset="-127"/>
      <p:bold r:id="rId21"/>
    </p:embeddedFont>
    <p:embeddedFont>
      <p:font typeface="나눔스퀘어라운드 Regular" panose="020B0600000101010101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ABA3A41-AD85-4194-90DF-387E2425CF5C}">
          <p14:sldIdLst>
            <p14:sldId id="264"/>
            <p14:sldId id="277"/>
            <p14:sldId id="289"/>
            <p14:sldId id="290"/>
            <p14:sldId id="285"/>
          </p14:sldIdLst>
        </p14:section>
        <p14:section name="제목 없는 구역" id="{1DA69190-F924-466C-9D7E-A95815081D6B}">
          <p14:sldIdLst>
            <p14:sldId id="284"/>
            <p14:sldId id="308"/>
            <p14:sldId id="291"/>
            <p14:sldId id="294"/>
            <p14:sldId id="295"/>
            <p14:sldId id="298"/>
            <p14:sldId id="302"/>
            <p14:sldId id="303"/>
            <p14:sldId id="304"/>
            <p14:sldId id="305"/>
            <p14:sldId id="307"/>
            <p14:sldId id="306"/>
          </p14:sldIdLst>
        </p14:section>
        <p14:section name="기본 구역" id="{C4DC294A-D9F1-443B-85E6-6DEB274F2836}">
          <p14:sldIdLst/>
        </p14:section>
        <p14:section name="제목 없는 구역" id="{EA3DB153-E4D1-47D8-83F1-CBFD35943D6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01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E7710-288D-46CA-A402-3E165A9E98CC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AEFB7-2084-401E-9B82-53A1F28AE1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8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239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22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37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18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59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012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41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8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0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80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7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7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29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84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A1A13-21A0-4FEF-A3BF-AE446DE79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81C57-2968-4963-8ADF-522DEB43E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14610A-5A95-4FB5-AECD-3C845A1C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DCCBD-9BE3-48D2-80E7-F04E6FB3B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742FEC-9A1B-4464-9D02-6B1D8125A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ABE7B-6DBB-4682-935B-ABE3D529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04F575-D8C0-47F3-988B-2D42FBD97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D891EE-F87E-4EFB-85A3-4019A2AD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87D37-FA7E-4538-ADA0-E91906346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D5F26E-9D1E-4777-B2A4-719E6B5D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89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337EA1-5CFC-4A7C-BF0F-678982BC0B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02499B-3857-426D-88C6-1382D87E0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F1A35-78DB-4066-8C09-D28F0F18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BEBB2-A522-41AE-9443-5E8FE9BF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3EBF58-546A-482C-9DED-5CA6DA15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9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A0C7E-EAD3-4B7A-9A03-DD64F2A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EDDED-8BD1-476D-8012-65C5C1F6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C2700F-11D1-4C6D-A5E8-D816F903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683A81-364E-4385-A6AE-805D9A71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C9127-50CC-4013-A292-58EDD0B9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97DFF-9E79-48F1-9D1B-25B318EA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36D178-A447-417F-801E-CBA5AD71D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5A71C-A72C-4E63-9672-FEDC018A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A7975-1B34-42AA-B511-8F2D7A33D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B8428-769A-48B4-A90F-1F8AC03E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3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ED6B3-3D17-4E9E-9F36-81F6C1E6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FB7DC-50BC-4CC1-990E-D6706C629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539FBC-22F3-47C7-9A10-703DDA2E5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DEFAA-3874-476F-8B0D-6848232B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372C15-105F-44D0-8319-12CF3BB0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DEC86E-499F-45AC-B225-711DD8B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8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79C6E-F56B-45E2-BB94-F65106D50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19935D-9344-4E55-97D4-C571ACBCF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85128-B9BF-49AD-8B8C-E66CB9E6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6C3CB9-EBF6-4F5B-884A-6543C2DA1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D59A8B-AF04-4674-89E7-0865C1AE9E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0E657C-5479-400B-B92F-EA4D1DD2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831B9E-0DE3-40C6-9A19-53D947D3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34CD733-0AF2-4B8F-8916-A6C76971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0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CD3FE4-2D04-4254-8B11-FE6D12721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B69607-98F3-42E7-B694-ECD637B57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EA667B-23AF-44C0-AC92-475854769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68AD-DA3D-49F8-AF4D-61466468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F5ED01-F63D-4D66-A038-5D945197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91030C-4AF4-4C11-A7EA-AB437E9E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B9175D-60FA-41E5-9D76-67E6DBE4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3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E1B97-AA85-42C5-BDC3-126F4B283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866AC-E956-4171-879A-EC9A2198E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77A85-3D14-44C6-80B7-1498D16D0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E0B125-F03C-4CBF-A5EC-33B4D6F15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EFD987-3597-4FF3-B1E8-BAD99FA0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82610-002C-42A6-98E6-EA4BF7F0E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03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8A5E8-06E2-4A56-A411-BBFD577AD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0E2CCF-9362-4441-A7B3-DB4DDE00C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D3B443-50B4-4BF4-89FD-9F9F4CC21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05587B-322C-4883-8C31-7E26DBB6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665F80-9826-4A2F-A56A-C6F12CE99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CD60CC-D180-435C-9751-F16A42054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64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6121B7-741E-41B0-98F3-A7BD13DF8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ACFF8-DE86-4376-B873-393855BF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B59E7E-56D6-4304-B60F-25DC8572A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5B139-9AEB-4513-B7A9-26928324D40F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D90F9-D094-42AA-BA36-847A8BD50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FA618-6E52-4D8A-A6D0-D4F0508FD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05806-EDCA-4AE3-A1CB-691D136575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7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63F67897-EBA5-47FF-AE1B-AE2CDE484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7646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rgbClr val="0038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CS442 Term Project</a:t>
            </a:r>
            <a:br>
              <a:rPr lang="en-US" altLang="ko-KR" sz="2800" dirty="0">
                <a:solidFill>
                  <a:srgbClr val="0038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MobilePT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:~~~~</a:t>
            </a:r>
            <a:endParaRPr lang="ko-KR" altLang="en-US" sz="2800" dirty="0"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95FF1CE-15FE-4A04-B269-B981ED9C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244295"/>
            <a:ext cx="9144000" cy="165576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1 Elevator Pitch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InYong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Koo,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ChangHeon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Kim</a:t>
            </a:r>
          </a:p>
          <a:p>
            <a:pPr algn="l"/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9DAEF8-224E-4DAC-A9DC-DE7E51A6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420"/>
            <a:ext cx="12192000" cy="81268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084BA0-8A9C-4D98-AE8B-28C92DA6B469}"/>
              </a:ext>
            </a:extLst>
          </p:cNvPr>
          <p:cNvSpPr/>
          <p:nvPr/>
        </p:nvSpPr>
        <p:spPr>
          <a:xfrm rot="20955512">
            <a:off x="-2019205" y="-3101248"/>
            <a:ext cx="6752776" cy="130604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D8830F-878D-4682-BE36-0D0DF92B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5" y="3678275"/>
            <a:ext cx="8346147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2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265A6B7D-0B9B-4C01-91E8-D8499A9C6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3" y="257591"/>
            <a:ext cx="11406605" cy="49625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3CAE87-57EF-4094-AD47-8C9DCF91C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637" y="2020702"/>
            <a:ext cx="5127180" cy="14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90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이미지">
            <a:extLst>
              <a:ext uri="{FF2B5EF4-FFF2-40B4-BE49-F238E27FC236}">
                <a16:creationId xmlns:a16="http://schemas.microsoft.com/office/drawing/2014/main" id="{1180582D-D060-4751-9813-7E19F8FAD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8" b="35715"/>
          <a:stretch/>
        </p:blipFill>
        <p:spPr bwMode="auto">
          <a:xfrm>
            <a:off x="3548848" y="1884897"/>
            <a:ext cx="5094288" cy="43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8BF94FC-1E06-4DA2-B58C-6B708070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" y="286072"/>
            <a:ext cx="7102456" cy="115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E13C17-3CFF-4DD4-BE3C-276D598D5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430" y="1960139"/>
            <a:ext cx="2816596" cy="20850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DE2DC0-E15B-4018-A85B-9E547CB6D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302" y="1341539"/>
            <a:ext cx="10193395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1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6A14B61-82BA-4F6D-BE01-C3116965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21208" r="2063" b="53337"/>
          <a:stretch/>
        </p:blipFill>
        <p:spPr>
          <a:xfrm>
            <a:off x="557212" y="1883007"/>
            <a:ext cx="5787550" cy="3337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F4B5D6-1018-411D-AC68-AD14945D1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60024" r="2063" b="26294"/>
          <a:stretch/>
        </p:blipFill>
        <p:spPr>
          <a:xfrm>
            <a:off x="6900421" y="3760572"/>
            <a:ext cx="4709414" cy="14595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247BE8E-74A0-45C7-8472-2115280057E7}"/>
              </a:ext>
            </a:extLst>
          </p:cNvPr>
          <p:cNvGrpSpPr/>
          <p:nvPr/>
        </p:nvGrpSpPr>
        <p:grpSpPr>
          <a:xfrm>
            <a:off x="1330960" y="3732311"/>
            <a:ext cx="3798635" cy="626022"/>
            <a:chOff x="1330960" y="3732311"/>
            <a:chExt cx="3798635" cy="626022"/>
          </a:xfrm>
        </p:grpSpPr>
        <p:sp>
          <p:nvSpPr>
            <p:cNvPr id="3" name="곱하기 기호 2">
              <a:extLst>
                <a:ext uri="{FF2B5EF4-FFF2-40B4-BE49-F238E27FC236}">
                  <a16:creationId xmlns:a16="http://schemas.microsoft.com/office/drawing/2014/main" id="{16E4A39B-6716-4E4F-9E3A-EA165F7F8D97}"/>
                </a:ext>
              </a:extLst>
            </p:cNvPr>
            <p:cNvSpPr/>
            <p:nvPr/>
          </p:nvSpPr>
          <p:spPr>
            <a:xfrm>
              <a:off x="1330960" y="4047330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곱하기 기호 11">
              <a:extLst>
                <a:ext uri="{FF2B5EF4-FFF2-40B4-BE49-F238E27FC236}">
                  <a16:creationId xmlns:a16="http://schemas.microsoft.com/office/drawing/2014/main" id="{D47A9780-809C-4070-9D6E-17F316DE07CA}"/>
                </a:ext>
              </a:extLst>
            </p:cNvPr>
            <p:cNvSpPr/>
            <p:nvPr/>
          </p:nvSpPr>
          <p:spPr>
            <a:xfrm>
              <a:off x="1848519" y="3868968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3C25C206-B38C-43E1-B58C-7F0511A2350A}"/>
                </a:ext>
              </a:extLst>
            </p:cNvPr>
            <p:cNvSpPr/>
            <p:nvPr/>
          </p:nvSpPr>
          <p:spPr>
            <a:xfrm>
              <a:off x="2366078" y="3923418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곱하기 기호 13">
              <a:extLst>
                <a:ext uri="{FF2B5EF4-FFF2-40B4-BE49-F238E27FC236}">
                  <a16:creationId xmlns:a16="http://schemas.microsoft.com/office/drawing/2014/main" id="{11235F7B-0802-4FAD-94DE-A649A4111920}"/>
                </a:ext>
              </a:extLst>
            </p:cNvPr>
            <p:cNvSpPr/>
            <p:nvPr/>
          </p:nvSpPr>
          <p:spPr>
            <a:xfrm>
              <a:off x="2853157" y="3732311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곱하기 기호 14">
              <a:extLst>
                <a:ext uri="{FF2B5EF4-FFF2-40B4-BE49-F238E27FC236}">
                  <a16:creationId xmlns:a16="http://schemas.microsoft.com/office/drawing/2014/main" id="{482BA91F-6AA1-4249-8855-DC400E8AE64F}"/>
                </a:ext>
              </a:extLst>
            </p:cNvPr>
            <p:cNvSpPr/>
            <p:nvPr/>
          </p:nvSpPr>
          <p:spPr>
            <a:xfrm>
              <a:off x="3361854" y="3777527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곱하기 기호 16">
              <a:extLst>
                <a:ext uri="{FF2B5EF4-FFF2-40B4-BE49-F238E27FC236}">
                  <a16:creationId xmlns:a16="http://schemas.microsoft.com/office/drawing/2014/main" id="{8C433D3B-429F-4D59-AD40-76E409D7460E}"/>
                </a:ext>
              </a:extLst>
            </p:cNvPr>
            <p:cNvSpPr/>
            <p:nvPr/>
          </p:nvSpPr>
          <p:spPr>
            <a:xfrm>
              <a:off x="3914428" y="4025578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곱하기 기호 17">
              <a:extLst>
                <a:ext uri="{FF2B5EF4-FFF2-40B4-BE49-F238E27FC236}">
                  <a16:creationId xmlns:a16="http://schemas.microsoft.com/office/drawing/2014/main" id="{D8B6C541-43D6-4D4A-BB3F-0E7C5647B4A8}"/>
                </a:ext>
              </a:extLst>
            </p:cNvPr>
            <p:cNvSpPr/>
            <p:nvPr/>
          </p:nvSpPr>
          <p:spPr>
            <a:xfrm>
              <a:off x="4317680" y="3933028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곱하기 기호 19">
              <a:extLst>
                <a:ext uri="{FF2B5EF4-FFF2-40B4-BE49-F238E27FC236}">
                  <a16:creationId xmlns:a16="http://schemas.microsoft.com/office/drawing/2014/main" id="{40129120-3302-47A4-B39E-F711BC7933CF}"/>
                </a:ext>
              </a:extLst>
            </p:cNvPr>
            <p:cNvSpPr/>
            <p:nvPr/>
          </p:nvSpPr>
          <p:spPr>
            <a:xfrm>
              <a:off x="4818592" y="3998198"/>
              <a:ext cx="311003" cy="311003"/>
            </a:xfrm>
            <a:prstGeom prst="mathMultiply">
              <a:avLst>
                <a:gd name="adj1" fmla="val 1328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445F731B-6FDD-482A-96B2-63AD8E44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" y="286792"/>
            <a:ext cx="7102456" cy="11583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036E6D1-EC36-4C76-9672-3F2ED49D5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4274" y="1712884"/>
            <a:ext cx="5383235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16A14B61-82BA-4F6D-BE01-C3116965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21208" r="2063" b="53337"/>
          <a:stretch/>
        </p:blipFill>
        <p:spPr>
          <a:xfrm>
            <a:off x="557212" y="1883007"/>
            <a:ext cx="5787550" cy="3337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F4B5D6-1018-411D-AC68-AD14945D12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60024" r="2063" b="26294"/>
          <a:stretch/>
        </p:blipFill>
        <p:spPr>
          <a:xfrm>
            <a:off x="6900421" y="3760572"/>
            <a:ext cx="4709414" cy="145959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2523755-42AD-4F9C-80C6-BCC93B34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" y="224530"/>
            <a:ext cx="7102456" cy="115834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D26FA6C-F226-4FC7-AD26-BDC0C79A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752" y="1725974"/>
            <a:ext cx="5352752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8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9FF11E-AFDF-4976-A70B-699C40859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335" y="744263"/>
            <a:ext cx="2260432" cy="48976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DD9293-C942-4271-A09C-960D89614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" y="289185"/>
            <a:ext cx="7102456" cy="1292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ACB980-986E-40D5-A0E2-BD5031865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77" y="5868930"/>
            <a:ext cx="11510246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4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이미지">
            <a:extLst>
              <a:ext uri="{FF2B5EF4-FFF2-40B4-BE49-F238E27FC236}">
                <a16:creationId xmlns:a16="http://schemas.microsoft.com/office/drawing/2014/main" id="{3498B55E-CC84-4DDA-836B-3DF67BB5B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24027"/>
          <a:stretch/>
        </p:blipFill>
        <p:spPr bwMode="auto">
          <a:xfrm>
            <a:off x="270341" y="1673156"/>
            <a:ext cx="3648285" cy="43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54E4B7-FE94-433B-B464-45E5CEC8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44" y="289185"/>
            <a:ext cx="710245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2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433EB39-D5F8-4BCE-B96F-A2CDCE54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4" y="289185"/>
            <a:ext cx="710245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6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99DAEF8-224E-4DAC-A9DC-DE7E51A6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420"/>
            <a:ext cx="12192000" cy="812683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A868FF-D2B3-4A9C-864D-D0097767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484" y="1743251"/>
            <a:ext cx="8516850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60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72AAA25-2CF4-413E-ADAA-4E943DC7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293364"/>
            <a:ext cx="7593370" cy="4271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0095C37-C7BF-45FB-B71A-3AFC3A57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202" y="4041893"/>
            <a:ext cx="4212259" cy="26701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3B48EC-6A96-4C27-BD57-09758CB7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69" y="265153"/>
            <a:ext cx="5364945" cy="96325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E6B6AF7A-0779-4E12-9A08-45F066D32456}"/>
              </a:ext>
            </a:extLst>
          </p:cNvPr>
          <p:cNvGrpSpPr/>
          <p:nvPr/>
        </p:nvGrpSpPr>
        <p:grpSpPr>
          <a:xfrm>
            <a:off x="5752313" y="4041893"/>
            <a:ext cx="6692451" cy="2670144"/>
            <a:chOff x="5752313" y="4041893"/>
            <a:chExt cx="6692451" cy="267014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29E06C7-B803-414E-9177-EB683DBFFF4A}"/>
                </a:ext>
              </a:extLst>
            </p:cNvPr>
            <p:cNvSpPr/>
            <p:nvPr/>
          </p:nvSpPr>
          <p:spPr>
            <a:xfrm>
              <a:off x="5752313" y="4041893"/>
              <a:ext cx="2795148" cy="26701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73D8015-5A3A-47DA-B549-83D54F4C5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9785" y="4347516"/>
              <a:ext cx="3724979" cy="1725318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F586BB7-DBD6-4732-9857-8924E997D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592" y="376626"/>
            <a:ext cx="7224386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C19D76-1CB3-48B6-8BAA-5CC46C70B46A}"/>
              </a:ext>
            </a:extLst>
          </p:cNvPr>
          <p:cNvSpPr/>
          <p:nvPr/>
        </p:nvSpPr>
        <p:spPr>
          <a:xfrm>
            <a:off x="677734" y="733165"/>
            <a:ext cx="1891270" cy="144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C9E387C8-E898-4888-948F-858DD6273CA9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5CE445-17BE-44A8-A412-65C323373C15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User Interface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4FCEE0E-C842-4B3B-85B7-4AB36409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2" y="1455496"/>
            <a:ext cx="3968840" cy="426757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291625-914C-480C-8D41-9AB7D3FC4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75" y="1455496"/>
            <a:ext cx="6267231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2990B9AF-B495-4B13-B2C4-FA94F50E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4" y="280220"/>
            <a:ext cx="8242506" cy="62367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AA05CC-FF32-4566-8440-FF412A40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23" y="1094723"/>
            <a:ext cx="2353260" cy="52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C19D76-1CB3-48B6-8BAA-5CC46C70B46A}"/>
              </a:ext>
            </a:extLst>
          </p:cNvPr>
          <p:cNvSpPr/>
          <p:nvPr/>
        </p:nvSpPr>
        <p:spPr>
          <a:xfrm>
            <a:off x="677734" y="733165"/>
            <a:ext cx="1891270" cy="144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10EAA95-341E-435C-AC75-33658EA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9" y="261719"/>
            <a:ext cx="5364945" cy="963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219186-0049-4F67-932F-BAB6D0E1A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0" y="1363519"/>
            <a:ext cx="2114550" cy="45720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3035B81-91B9-4060-B788-5A4906A5A3AD}"/>
              </a:ext>
            </a:extLst>
          </p:cNvPr>
          <p:cNvGrpSpPr/>
          <p:nvPr/>
        </p:nvGrpSpPr>
        <p:grpSpPr>
          <a:xfrm>
            <a:off x="900622" y="3112195"/>
            <a:ext cx="826856" cy="159413"/>
            <a:chOff x="7249833" y="2603148"/>
            <a:chExt cx="826856" cy="159413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C1A8B0B-0E46-46E3-9F38-6CC0BDB38BEA}"/>
                </a:ext>
              </a:extLst>
            </p:cNvPr>
            <p:cNvSpPr/>
            <p:nvPr/>
          </p:nvSpPr>
          <p:spPr>
            <a:xfrm>
              <a:off x="7249833" y="2603148"/>
              <a:ext cx="195264" cy="1594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1FA4BBE-F83D-49D1-94D9-286978F9EDD9}"/>
                </a:ext>
              </a:extLst>
            </p:cNvPr>
            <p:cNvSpPr/>
            <p:nvPr/>
          </p:nvSpPr>
          <p:spPr>
            <a:xfrm>
              <a:off x="7361005" y="2645904"/>
              <a:ext cx="715684" cy="739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136F2294-33AD-4B12-A9F0-60F8D1889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828" y="1363519"/>
            <a:ext cx="2114550" cy="4572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8E6B56-5B09-488F-9D14-4FCC98F17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526" y="3103696"/>
            <a:ext cx="1682642" cy="4572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6F176F0-A1F7-4CC4-BCB8-97EBCA687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33" y="4127984"/>
            <a:ext cx="6791533" cy="1804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52034-58A4-4BFF-ABF2-D0DF66721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9539" y="1192464"/>
            <a:ext cx="4352921" cy="267637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B7263810-4A3A-4EBB-BCD7-6425A193A23B}"/>
              </a:ext>
            </a:extLst>
          </p:cNvPr>
          <p:cNvGrpSpPr/>
          <p:nvPr/>
        </p:nvGrpSpPr>
        <p:grpSpPr>
          <a:xfrm>
            <a:off x="3519727" y="1096833"/>
            <a:ext cx="5204917" cy="2901579"/>
            <a:chOff x="5378251" y="-272430"/>
            <a:chExt cx="5204917" cy="2901579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0EEB604-6CC8-4E4E-8EB4-493B5D7A7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690" r="24690"/>
            <a:stretch/>
          </p:blipFill>
          <p:spPr>
            <a:xfrm>
              <a:off x="5378251" y="-267905"/>
              <a:ext cx="2607112" cy="289705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CC21DE8-F109-4020-ABB1-8D2849E5B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4761" r="24761"/>
            <a:stretch/>
          </p:blipFill>
          <p:spPr>
            <a:xfrm>
              <a:off x="7980942" y="-272430"/>
              <a:ext cx="2602226" cy="2899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1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C19D76-1CB3-48B6-8BAA-5CC46C70B46A}"/>
              </a:ext>
            </a:extLst>
          </p:cNvPr>
          <p:cNvSpPr/>
          <p:nvPr/>
        </p:nvSpPr>
        <p:spPr>
          <a:xfrm>
            <a:off x="677734" y="733165"/>
            <a:ext cx="1891270" cy="144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10EAA95-341E-435C-AC75-33658EA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9" y="261719"/>
            <a:ext cx="5364945" cy="96325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73DAEC7-3625-44A6-9A85-484D4FBAB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0" y="2344480"/>
            <a:ext cx="10486029" cy="49991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CF04394-AE01-4577-AE1B-7451B112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483" y="1423847"/>
            <a:ext cx="5694158" cy="94496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9D179C7-AA4F-448F-96DF-1E76256D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28" y="2920775"/>
            <a:ext cx="7706012" cy="320067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2381A3F-87E0-450E-B7EB-2FE4675C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25" y="3390650"/>
            <a:ext cx="12132091" cy="2011854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CCBE767-2234-44EC-BEF9-92A15FB66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638" y="4282746"/>
            <a:ext cx="3724979" cy="17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C19D76-1CB3-48B6-8BAA-5CC46C70B46A}"/>
              </a:ext>
            </a:extLst>
          </p:cNvPr>
          <p:cNvSpPr/>
          <p:nvPr/>
        </p:nvSpPr>
        <p:spPr>
          <a:xfrm>
            <a:off x="677734" y="733165"/>
            <a:ext cx="1891270" cy="144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10EAA95-341E-435C-AC75-33658EA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9" y="261719"/>
            <a:ext cx="5364945" cy="96325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73DAEC7-3625-44A6-9A85-484D4FBAB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60" y="2344480"/>
            <a:ext cx="10486029" cy="49991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CF04394-AE01-4577-AE1B-7451B112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483" y="1423847"/>
            <a:ext cx="5694158" cy="94496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9D179C7-AA4F-448F-96DF-1E76256D9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28" y="2920775"/>
            <a:ext cx="7706012" cy="320067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2381A3F-87E0-450E-B7EB-2FE4675C8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25" y="3390650"/>
            <a:ext cx="12132091" cy="2011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AF8D2D-3A31-4432-B6BC-B371AD139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415" y="202789"/>
            <a:ext cx="10236071" cy="121930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427840-76E0-45D4-BE62-785D3473EAA9}"/>
              </a:ext>
            </a:extLst>
          </p:cNvPr>
          <p:cNvGrpSpPr/>
          <p:nvPr/>
        </p:nvGrpSpPr>
        <p:grpSpPr>
          <a:xfrm>
            <a:off x="608766" y="3251940"/>
            <a:ext cx="10338123" cy="2391334"/>
            <a:chOff x="606225" y="3268380"/>
            <a:chExt cx="10338123" cy="23913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9AF603E-609C-4AF7-8C19-2726AEE1F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1808"/>
            <a:stretch/>
          </p:blipFill>
          <p:spPr>
            <a:xfrm>
              <a:off x="4356508" y="3268380"/>
              <a:ext cx="2109399" cy="43809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AAB425F-9ED1-4CA3-8F6A-E5DB2AC9F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81808"/>
            <a:stretch/>
          </p:blipFill>
          <p:spPr>
            <a:xfrm>
              <a:off x="8375533" y="3273143"/>
              <a:ext cx="2109399" cy="43809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7F19571-C86E-455E-9F8B-445D032DB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0654"/>
            <a:stretch/>
          </p:blipFill>
          <p:spPr>
            <a:xfrm>
              <a:off x="4352116" y="5101106"/>
              <a:ext cx="2109399" cy="31726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D99AB9D-69BE-4ECB-87FE-352BAEC12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0654"/>
            <a:stretch/>
          </p:blipFill>
          <p:spPr>
            <a:xfrm flipV="1">
              <a:off x="8375199" y="3776330"/>
              <a:ext cx="2109399" cy="31726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D8CEDB-0B54-430D-A987-801FF507F7D5}"/>
                </a:ext>
              </a:extLst>
            </p:cNvPr>
            <p:cNvSpPr txBox="1"/>
            <p:nvPr/>
          </p:nvSpPr>
          <p:spPr>
            <a:xfrm>
              <a:off x="606225" y="4412060"/>
              <a:ext cx="2879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</a:rPr>
                <a:t>Proximity</a:t>
              </a:r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en-US" altLang="ko-KR" b="1" dirty="0"/>
                <a:t>sensor</a:t>
              </a:r>
              <a:endParaRPr lang="ko-KR" altLang="en-US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4BEA8A-2810-4FBB-98F5-45AD7EC0FF03}"/>
                </a:ext>
              </a:extLst>
            </p:cNvPr>
            <p:cNvSpPr txBox="1"/>
            <p:nvPr/>
          </p:nvSpPr>
          <p:spPr>
            <a:xfrm>
              <a:off x="9748838" y="3755058"/>
              <a:ext cx="119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Near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B97DFF1-C1F3-4F00-8F1D-40046C9C6EF7}"/>
                </a:ext>
              </a:extLst>
            </p:cNvPr>
            <p:cNvSpPr txBox="1"/>
            <p:nvPr/>
          </p:nvSpPr>
          <p:spPr>
            <a:xfrm>
              <a:off x="3247744" y="5290382"/>
              <a:ext cx="319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Near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B2EC2C7-0CC6-4E74-BD8D-7EFD07B6FB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860" y="5069161"/>
            <a:ext cx="3676207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60FF378-E0A3-4C46-AD8F-776FABCD5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1" y="1387939"/>
            <a:ext cx="7015090" cy="26325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D423B2-366C-44CC-8958-6C2FCC68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389" y="3724684"/>
            <a:ext cx="7015091" cy="26294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F79376-4F66-4229-80E0-07DA2762C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16" y="289185"/>
            <a:ext cx="5998984" cy="963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F5EA2C3-6131-418A-B486-CA1AF135F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431" y="1747157"/>
            <a:ext cx="4608975" cy="14631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5B6A70-5075-4D13-B8B5-F4192EE06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98" y="5039393"/>
            <a:ext cx="463945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7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7E7A83D-5AE0-4F7C-89D7-2461A1169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" t="21208" r="2063" b="53337"/>
          <a:stretch/>
        </p:blipFill>
        <p:spPr>
          <a:xfrm>
            <a:off x="557212" y="1883007"/>
            <a:ext cx="5787550" cy="33371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D23734-8381-430F-99F3-9A67C59D7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72" y="4020490"/>
            <a:ext cx="4566300" cy="13046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8F9A82-DA91-48DD-AD54-261C55C33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272" y="1979904"/>
            <a:ext cx="5602710" cy="1767993"/>
          </a:xfrm>
          <a:prstGeom prst="rect">
            <a:avLst/>
          </a:prstGeom>
        </p:spPr>
      </p:pic>
      <p:pic>
        <p:nvPicPr>
          <p:cNvPr id="1026" name="Picture 2" descr="anychart에 대한 이미지 검색결과">
            <a:extLst>
              <a:ext uri="{FF2B5EF4-FFF2-40B4-BE49-F238E27FC236}">
                <a16:creationId xmlns:a16="http://schemas.microsoft.com/office/drawing/2014/main" id="{57EE3074-F5F4-4E89-9DD2-F6FA4D650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515" y="1979904"/>
            <a:ext cx="2201765" cy="5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5C4883-4579-4157-839F-352531ED5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0832" y="4679988"/>
            <a:ext cx="4090771" cy="11278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B4A25C6-157C-4CBA-95F8-5992D6102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417" y="5390871"/>
            <a:ext cx="5377138" cy="64623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D155CD-9292-4818-83C9-2151F2C17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668" y="289185"/>
            <a:ext cx="710245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4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라운드 Regular"/>
        <a:ea typeface="나눔스퀘어라운드 Regular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228</Words>
  <Application>Microsoft Office PowerPoint</Application>
  <PresentationFormat>와이드스크린</PresentationFormat>
  <Paragraphs>127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</vt:lpstr>
      <vt:lpstr>맑은 고딕</vt:lpstr>
      <vt:lpstr>Arial</vt:lpstr>
      <vt:lpstr>나눔스퀘어 Bold</vt:lpstr>
      <vt:lpstr>나눔스퀘어라운드 Regular</vt:lpstr>
      <vt:lpstr>Office 테마</vt:lpstr>
      <vt:lpstr>CS442 Term Project MobilePT:~~~~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137</cp:revision>
  <dcterms:created xsi:type="dcterms:W3CDTF">2019-12-08T18:36:27Z</dcterms:created>
  <dcterms:modified xsi:type="dcterms:W3CDTF">2019-12-10T04:17:22Z</dcterms:modified>
</cp:coreProperties>
</file>